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8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445EE0-DDAC-4B69-822B-B4F4548A2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6282F8E-1892-41B2-B154-229C6EE9F2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D32930-A95E-4109-A1E9-9478D89BE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2B50D2-0EBF-4261-BD3E-2290A7F4D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98BF35-E238-4B97-BE37-7C81BEBEE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593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FC9056-A392-4045-9332-B36BA2DC9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8F4B94-2422-4CCE-8F89-542D85D24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F118F57-115D-496A-B4E0-7AC761959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735C56-7F40-4EE6-AD94-02EAF4231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E3E675C-0826-48C5-978B-8706A860D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73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8B39284-6E81-49A7-9FB6-EA636A8EC7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1B6F22B-83DA-446F-9522-92192C5A9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2536C3F-BAE1-43DD-A91A-C9C9A890D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AA1052-21B2-405B-969A-B3798149A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892653-5FE5-43E9-A561-34C6B0CCE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37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821C20-F4A4-4FE2-A055-7ED079187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4B183A-F836-4FC5-8E06-3D26F3DB9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E86179-EA33-4C68-A583-0FA1A4855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CC8832-FD61-4298-B928-50F37B47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00F26A2-1441-478D-A081-A853933E6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591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AA3724-AAEE-4075-AE85-74C0E20C5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25F42-0FFB-4D9B-B3D2-6E231D83C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3BD3F0-DDF6-41B5-9EFB-A5F51B87E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7EA22B-7A53-4B55-965C-CA5C5651E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BDB28B-17DA-4757-81DA-3BA1A82A1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602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D25BBC-5125-446F-BC77-0743EDEC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156067E-203B-485A-AA1F-8D18583F5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4E1EC01-0452-4546-A92B-9177822790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615A12-30AA-4212-BE5F-01CC1FBD4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B1D377-E7FE-4E8F-A826-992C48E87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2E45E82-580D-44AA-8660-508DB7C56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41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C91FE1-9D95-4D04-BE16-5CD878F56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E83D84-753F-42B8-B301-3C2DAFAF4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BA4E3D4-8917-4957-B778-F79ED9F0C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51BAA0-AC7B-4D40-BB87-26E22BCDBA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98D133E-A3E9-4F95-B2A4-8E6E976D8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7BEDF49-1115-4F32-A412-ADE0BD004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B452D3-CBB6-4046-A80F-24DBADB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9524069-ABA4-411B-8EC0-9D3A87215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9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26FF1A-2602-4562-B097-3774F02EA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F62BF4C-4CA3-4DB6-A0A9-D10E90B12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7933012-F19C-4089-88E4-728C5291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7D4F379-49EA-49ED-A144-AAA880C11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94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47BA632-DBC0-46B9-8F06-61979780E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E2FB20F-9367-420B-96F8-8CC56756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FF1FC63-DAF8-47C7-9A8A-EAB4C2138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921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15281B-1C09-45CB-BC30-93698E3F9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8A2246-B0BB-451C-91F4-059E092DE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2AE1155-E31F-4DE4-9D95-5F613297E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E52F2F0-5D77-4E63-8515-25D79656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AD57AD2-4D2D-4E4E-A4B7-DCC8CED9F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CD0C363-C207-4B1C-B2BC-36D0EAB32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25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90F61D-7391-456D-B968-8B91BEB62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FCE4FBF-B7E1-472A-8655-E0BBC033E3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40EB368-7629-4EA6-B818-FA7E92EEA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88048AB-F0FC-48C5-ABC1-1849C89B9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49611FF-B2D2-4F14-8C71-6688C2059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35E6A7-D96C-465F-90CC-E56EEF291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49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00F553-3B74-4455-BE68-483075DC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89A119-DEB5-4979-8B82-D1FEABB89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0126D8-AF1E-4140-8884-E9E1424916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EFA6D-E9F0-454D-B2A5-726AEE43CA75}" type="datetimeFigureOut">
              <a:rPr lang="ko-KR" altLang="en-US" smtClean="0"/>
              <a:t>2024-03-27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1CA9F8-87CE-4F02-AE50-2EFF823A2C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1DDADF-3B08-4E05-BA6B-A57AB7C6B0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BA242-19EF-42EA-AB27-7FAFAD30B9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01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DF9C9E-CA5A-44AF-9704-4E2544901A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F7E2476-16BA-43BE-B859-B7548EE497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22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5777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4</cp:revision>
  <dcterms:created xsi:type="dcterms:W3CDTF">2024-03-25T00:08:20Z</dcterms:created>
  <dcterms:modified xsi:type="dcterms:W3CDTF">2024-03-27T09:03:07Z</dcterms:modified>
</cp:coreProperties>
</file>